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 sz="1800"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Relationship Id="rId4" Type="http://schemas.openxmlformats.org/officeDocument/2006/relationships/hyperlink" Target="https://clauswilke.com/dataviz/" TargetMode="External" /><Relationship Id="rId5" Type="http://schemas.openxmlformats.org/officeDocument/2006/relationships/image" Target="../media/image4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(part of </a:t>
            </a:r>
            <a:r>
              <a:rPr sz="1800"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sex_vit_prop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cchic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(vital_status, sex)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n</a:t>
            </a:r>
            <a:r>
              <a:rPr sz="1800">
                <a:latin typeface="Courier"/>
              </a:rPr>
              <a:t>())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(vital_status)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n_total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(n), 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prop =</a:t>
            </a:r>
            <a:r>
              <a:rPr sz="1800">
                <a:latin typeface="Courier"/>
              </a:rPr>
              <a:t> n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n_total)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 sz="1800">
                <a:latin typeface="Courier"/>
              </a:rPr>
              <a:t>scales</a:t>
            </a:r>
            <a:r>
              <a:rPr/>
              <a:t> + </a:t>
            </a:r>
            <a:r>
              <a:rPr sz="1800"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 sz="1800"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"Gender"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values =</a:t>
            </a:r>
            <a:r>
              <a:rPr sz="1800">
                <a:latin typeface="Courier"/>
              </a:rPr>
              <a:t> ggpubr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get_palette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"npg"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"female"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"male"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 Changing the overall theme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"Gender"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values =</a:t>
            </a:r>
            <a:r>
              <a:rPr sz="1800">
                <a:latin typeface="Courier"/>
              </a:rPr>
              <a:t> ggpubr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get_palette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"npg"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"female"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"male"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theme_bw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  <a:p>
            <a:pPr lvl="1"/>
            <a:r>
              <a:rPr>
                <a:hlinkClick r:id="rId4"/>
              </a:rPr>
              <a:t>Fundamentals of Data Visualization</a:t>
            </a:r>
          </a:p>
        </p:txBody>
      </p:sp>
      <p:pic>
        <p:nvPicPr>
          <p:cNvPr descr="../Images/fundaamentals_of_data_viz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99300" y="1816100"/>
            <a:ext cx="331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2021-05-24T09:25:00Z</dcterms:created>
  <dcterms:modified xsi:type="dcterms:W3CDTF">2021-05-24T09:25:00Z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